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71" r:id="rId6"/>
    <p:sldId id="266" r:id="rId7"/>
    <p:sldId id="264" r:id="rId8"/>
    <p:sldId id="265" r:id="rId9"/>
    <p:sldId id="263" r:id="rId10"/>
    <p:sldId id="260" r:id="rId11"/>
    <p:sldId id="268" r:id="rId12"/>
    <p:sldId id="270" r:id="rId13"/>
    <p:sldId id="276" r:id="rId14"/>
    <p:sldId id="262" r:id="rId15"/>
    <p:sldId id="261" r:id="rId16"/>
    <p:sldId id="269" r:id="rId17"/>
    <p:sldId id="267" r:id="rId18"/>
    <p:sldId id="272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1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26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440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54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5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48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2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25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46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53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A6761-34B7-4941-9AC6-4E8E0534B295}" type="datetimeFigureOut">
              <a:rPr lang="en-US" smtClean="0"/>
              <a:t>4/2/2019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1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160615000000*/https:/twitter.com/VT_Footbal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bssports.com/college-football/news/look-virginia-techs-2016-troll-tweet-about-old-dominion-has-come-back-to-haunt-them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portsnaut.com/2018/09/fans-roast-virginia-tech-over-old-tweet-trolling-old-dominion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www.cbssports.com/college-football/news/look-virginia-techs-2016-troll-tweet-about-old-dominion-has-come-back-to-haunt-them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portsnaut.com/2018/09/fans-roast-virginia-tech-over-old-tweet-trolling-old-dominion/" TargetMode="External"/><Relationship Id="rId2" Type="http://schemas.openxmlformats.org/officeDocument/2006/relationships/hyperlink" Target="https://twitter.com/VT_Football/status/741087562127679488/photo/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bssports.com/college-football/news/look-virginia-techs-2016-troll-tweet-about-old-dominion-has-come-back-to-haunt-the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180923113610/https:/www.cbssports.com/college-football/news/look-virginia-techs-2016-troll-tweet-about-old-dominion-has-come-back-to-haunt-them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du.edu/news/in-the-news/2016/6/odu_in_the_news_1600904600#.XKNuAphKiUk" TargetMode="External"/><Relationship Id="rId2" Type="http://schemas.openxmlformats.org/officeDocument/2006/relationships/hyperlink" Target="https://www.nbcsports.com/washington/ncaa/odu-takes-jab-hokies-new-football-stadium-proposa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ruceRaderSport/status/740901284648214528/photo/1?ref_src=twsrc%5etfw|twcamp%5etweetembed|twterm%5e740901284648214528&amp;ref_url=https://www.nbcsports.com/washington/ncaa/odu-takes-jab-hokies-new-football-stadium-proposa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ruceRaderSport/status/740901284648214528/photo/1?ref_src=twsrc%5etfw|twcamp%5etweetembed|twterm%5e740901284648214528&amp;ref_url=https://www.nbcsports.com/washington/ncaa/odu-takes-jab-hokies-new-football-stadium-proposa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vs VT</a:t>
            </a:r>
            <a:br>
              <a:rPr 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Football fun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08506" y="5486401"/>
            <a:ext cx="4422710" cy="886408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Naga Vamsi Krishna Pabbisetty</a:t>
            </a:r>
          </a:p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April-03-2019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95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WayBack Machine – VT_Football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7871433" cy="5174990"/>
          </a:xfrm>
        </p:spPr>
      </p:pic>
      <p:sp>
        <p:nvSpPr>
          <p:cNvPr id="5" name="TextBox 4"/>
          <p:cNvSpPr txBox="1"/>
          <p:nvPr/>
        </p:nvSpPr>
        <p:spPr>
          <a:xfrm>
            <a:off x="838200" y="6561903"/>
            <a:ext cx="4474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https://web.archive.org/web/20160615000000*/https://twitter.com/VT_Football</a:t>
            </a:r>
            <a:endParaRPr lang="en-US" sz="1000" dirty="0" smtClean="0"/>
          </a:p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49676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Memgator – VT_Football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25563"/>
            <a:ext cx="10857807" cy="53578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npabbise@sirius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:~$ curl https://memgator.cs.odu.edu/memento/link/20130326132726/https://twitter.com/VT_Football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&lt;https://twitter.com/VT_Football&gt;;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="original",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&lt;http://wayback.archive-it.org/all/20110401024930/https://twitter.com/VT_Football&gt;;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="first memento";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Fri, 01 Apr 2011 02:49:30 GMT",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&lt;http://wayback.archive-it.org/all/20111117131910/https://twitter.com/VT_Football&gt;;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memento";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"Thu, 17 Nov 2011 13:19:10 GMT",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&lt;http://web.archive.org/web/20130116040228/https://twitter.com/VT_Football&gt;;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="memento";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="Wed, 16 Jan 2013 04:02:28 GMT",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&lt;http://wayback.archive-it.org/all/20131009083355/https://twitter.com/VT_Football&gt;;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="next memento";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"Wed, 09 Oct 2013 08:33:55 GMT"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&lt;http://wayback.archive-it.org/all/20190326194657/https://twitter.com/VT_Football&gt;;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="last memento";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"Tue, 26 Mar 2019 19:46:57 GMT",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08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references to ODU in the last available memento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npabbise@sirius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:~$ curl http://wayback.archive-it.org/all/20190326194657/https://twitter.com/VT_Football |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ODU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% Total    % Received %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Xferd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Average Speed   Time   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Time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Time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Current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Dload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Upload   Total   Spent    Left  Speed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100  663k  100  663k    0     0   621k      0  0:00:01  0:00:01 --:--:--  621k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84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2018 Sep 22 – ODU vs VT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2170"/>
            <a:ext cx="10515600" cy="4351338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Foreman Field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VT’s first play at ODU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score 49 and VT score 35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VT’s score reflects ODU’s score (as in the plans for new stadium)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Twitter trolls VT for the old tweet in 2016</a:t>
            </a:r>
          </a:p>
        </p:txBody>
      </p:sp>
    </p:spTree>
    <p:extLst>
      <p:ext uri="{BB962C8B-B14F-4D97-AF65-F5344CB8AC3E}">
        <p14:creationId xmlns:p14="http://schemas.microsoft.com/office/powerpoint/2010/main" val="1718130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Old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tweet 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esurfaces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25562"/>
            <a:ext cx="4060240" cy="5142971"/>
          </a:xfrm>
        </p:spPr>
      </p:pic>
      <p:sp>
        <p:nvSpPr>
          <p:cNvPr id="4" name="TextBox 3"/>
          <p:cNvSpPr txBox="1"/>
          <p:nvPr/>
        </p:nvSpPr>
        <p:spPr>
          <a:xfrm>
            <a:off x="838199" y="6569445"/>
            <a:ext cx="364875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https://twitter.com/SeanBielawski/status/1043839282534862848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941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Troll tweets on VT scoring “35”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6359236"/>
            <a:ext cx="7061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https://twitter.com/Ratcliff_24/status/741223084477288448/photo/1?ref_src=twsrc%5Etfw%7Ctwcamp%5Etweetembed%7</a:t>
            </a:r>
          </a:p>
          <a:p>
            <a:r>
              <a:rPr lang="en-US" sz="800" dirty="0" smtClean="0"/>
              <a:t>Ctwterm%5E1043691086487736321&amp;ref_url=https%3A%2F%2Fsportsnaut.com%2F2018%2F09%2Ffans-roast-virginia-tech-over-old-tweet-trolling-old-dominion%2F</a:t>
            </a:r>
            <a:endParaRPr lang="en-US" sz="8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88225"/>
            <a:ext cx="4371224" cy="4818615"/>
          </a:xfrm>
        </p:spPr>
      </p:pic>
    </p:spTree>
    <p:extLst>
      <p:ext uri="{BB962C8B-B14F-4D97-AF65-F5344CB8AC3E}">
        <p14:creationId xmlns:p14="http://schemas.microsoft.com/office/powerpoint/2010/main" val="11424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Sports news on VT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25563"/>
            <a:ext cx="8588433" cy="5067316"/>
          </a:xfrm>
        </p:spPr>
      </p:pic>
      <p:sp>
        <p:nvSpPr>
          <p:cNvPr id="5" name="TextBox 4"/>
          <p:cNvSpPr txBox="1"/>
          <p:nvPr/>
        </p:nvSpPr>
        <p:spPr>
          <a:xfrm>
            <a:off x="838199" y="6508865"/>
            <a:ext cx="74927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https://www.cbssports.com/college-football/news/look-virginia-techs-2016-troll-tweet-about-old-dominion-has-come-back-to-haunt-them/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12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78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Sports news about the old troll tweet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24682"/>
            <a:ext cx="5236998" cy="2889624"/>
          </a:xfrm>
        </p:spPr>
      </p:pic>
      <p:sp>
        <p:nvSpPr>
          <p:cNvPr id="4" name="TextBox 3"/>
          <p:cNvSpPr txBox="1"/>
          <p:nvPr/>
        </p:nvSpPr>
        <p:spPr>
          <a:xfrm>
            <a:off x="838200" y="4528439"/>
            <a:ext cx="50161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https://sportsnaut.com/2018/09/fans-roast-virginia-tech-over-old-tweet-trolling-old-dominion/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92488" y="4374550"/>
            <a:ext cx="40430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https://www.cbssports.com/college-football/news/look-virginia-techs-2016</a:t>
            </a:r>
          </a:p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-troll-tweet-about-old-dominion-has-come-back-to-haunt-them/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1802" y="1333241"/>
            <a:ext cx="4843056" cy="309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45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 of the actual twitter post from different media sources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1008206" cy="534124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 of the actual tweet -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https://twitter.com/VT_Football/status/741087562127679488/photo/1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Sources:</a:t>
            </a:r>
          </a:p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npabbise@sirius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:~$ curl https://memgator.cs.odu.edu/memento/link/20130326132726/https://www.cbssports.com/college-football/news/look-virginia-techs-2016-troll-tweet-about-old-dominion-has-come-back-to-haunt-them/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&lt;http://web.archive.org/web/20180923113610/https://www.cbssports.com/college-football/news/look-virginia-techs-2016-troll-tweet-about-old-dominion-has-come-back-to-haunt-them/&gt;;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="first last memento"; 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="Sun, 23 Sep 2018 11:36:10 GMT",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025717"/>
            <a:ext cx="11172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https://sportsnaut.com/2018/09/fans-roast-virginia-tech-over-old-tweet-trolling-old-dominion/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--  No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mementos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3660754"/>
            <a:ext cx="11200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https://www.cbssports.com/college-football/news/look-virginia-techs-2016-troll-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tweet-about-old-dominion-has-come-back-to-haunt-them/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-- Only one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memento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25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Archive from 2018 – news about old tweet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9762246" cy="5158364"/>
          </a:xfrm>
        </p:spPr>
      </p:pic>
      <p:sp>
        <p:nvSpPr>
          <p:cNvPr id="5" name="TextBox 4"/>
          <p:cNvSpPr txBox="1"/>
          <p:nvPr/>
        </p:nvSpPr>
        <p:spPr>
          <a:xfrm>
            <a:off x="838200" y="6611779"/>
            <a:ext cx="97241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https://web.archive.org/web/20180923113610/https://www.cbssports.com/college-football/news/look-virginia-techs-2016-troll-tweet-about-old-dominion-has-come-back-to-haunt-them/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72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football – Twitter page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10126287" cy="5225483"/>
          </a:xfrm>
        </p:spPr>
      </p:pic>
      <p:sp>
        <p:nvSpPr>
          <p:cNvPr id="5" name="TextBox 4"/>
          <p:cNvSpPr txBox="1"/>
          <p:nvPr/>
        </p:nvSpPr>
        <p:spPr>
          <a:xfrm>
            <a:off x="838200" y="6593227"/>
            <a:ext cx="1867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https://twitter.com/ODUFootball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703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 football – Twitter page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7025640" cy="5190845"/>
          </a:xfrm>
        </p:spPr>
      </p:pic>
      <p:sp>
        <p:nvSpPr>
          <p:cNvPr id="5" name="TextBox 4"/>
          <p:cNvSpPr txBox="1"/>
          <p:nvPr/>
        </p:nvSpPr>
        <p:spPr>
          <a:xfrm>
            <a:off x="838200" y="6516407"/>
            <a:ext cx="18245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https://twitter.com/VT_Football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67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Twitter post by Virginia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Tech(VT)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5196840" cy="5196840"/>
          </a:xfrm>
        </p:spPr>
      </p:pic>
    </p:spTree>
    <p:extLst>
      <p:ext uri="{BB962C8B-B14F-4D97-AF65-F5344CB8AC3E}">
        <p14:creationId xmlns:p14="http://schemas.microsoft.com/office/powerpoint/2010/main" val="195119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Timeline of events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909452" y="1820487"/>
            <a:ext cx="2" cy="27556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909455" y="1820487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864273" y="1697376"/>
            <a:ext cx="44374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reveals plans for Football stadium with a score board (ODU-35 and VT-24)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25548" y="1697375"/>
            <a:ext cx="9364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June  9</a:t>
            </a:r>
            <a:r>
              <a:rPr lang="en-US" sz="1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2016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2909454" y="2458079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864273" y="2391970"/>
            <a:ext cx="14029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 makes fun of ODU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825548" y="3032359"/>
            <a:ext cx="9124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Sep 22</a:t>
            </a:r>
            <a:r>
              <a:rPr lang="en-US" sz="1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nd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2018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2909453" y="3160986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864273" y="3036857"/>
            <a:ext cx="2191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wins over VT with a score of 35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492897" y="2334968"/>
            <a:ext cx="12469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June 9</a:t>
            </a:r>
            <a:r>
              <a:rPr lang="en-US" sz="1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2016 10 PM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697012" y="3160985"/>
            <a:ext cx="1063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Tweet resurfaces</a:t>
            </a:r>
            <a:endParaRPr lang="en-US" sz="1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2909453" y="3854562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864273" y="3731451"/>
            <a:ext cx="30107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Trolls on twitter about the old tweet and on VT’s score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825548" y="3731451"/>
            <a:ext cx="9300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Sep 23</a:t>
            </a:r>
            <a:r>
              <a:rPr lang="en-US" sz="1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2018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2909452" y="4576130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864273" y="4453019"/>
            <a:ext cx="190789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 removes the post from twitter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825548" y="4430543"/>
            <a:ext cx="9140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23</a:t>
            </a:r>
            <a:r>
              <a:rPr lang="en-US" sz="1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Sep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61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– New football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stadium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351338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June 9</a:t>
            </a:r>
            <a:r>
              <a:rPr lang="en-US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ODU reveal plans for a new stadium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Seats - 22,130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Approximately 2000 seats more than Foreman Field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55 million dollars budget without increase in student fees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start by end of 2018 and to complete by 2019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Plans shows a football score board –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ODU-35 and VT-24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5197" y="6329614"/>
            <a:ext cx="5243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https://www.nbcsports.com/washington/ncaa/odu-takes-jab-hokies-new-football-stadium-proposal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https://www.odu.edu/news/in-the-news/2016/6/odu_in_the_news_1600904600#.XKNuAphKiUk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29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Twitter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1404852"/>
            <a:ext cx="3789060" cy="5092890"/>
          </a:xfrm>
        </p:spPr>
      </p:pic>
      <p:sp>
        <p:nvSpPr>
          <p:cNvPr id="5" name="TextBox 4"/>
          <p:cNvSpPr txBox="1"/>
          <p:nvPr/>
        </p:nvSpPr>
        <p:spPr>
          <a:xfrm>
            <a:off x="838198" y="6421827"/>
            <a:ext cx="9361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https://twitter.com/BruceRaderSport/status/740901284648214528/photo/1?ref_src=twsrc%5Etfw%7Ctwcamp%5Etwee</a:t>
            </a:r>
          </a:p>
          <a:p>
            <a:r>
              <a:rPr lang="en-US" sz="1000" dirty="0" smtClean="0">
                <a:hlinkClick r:id="rId3"/>
              </a:rPr>
              <a:t>tembed%7Ctwterm%5E740901284648214528&amp;ref_url=https%3A%2F%2Fwww.nbcsports.com%2Fwashington%2Fncaa%2Fodu-takes-jab-hokies-new-football-stadium-proposal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2222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138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Closer look at the score board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38" y="1325563"/>
            <a:ext cx="9727277" cy="5083603"/>
          </a:xfrm>
        </p:spPr>
      </p:pic>
      <p:sp>
        <p:nvSpPr>
          <p:cNvPr id="7" name="TextBox 6"/>
          <p:cNvSpPr txBox="1"/>
          <p:nvPr/>
        </p:nvSpPr>
        <p:spPr>
          <a:xfrm>
            <a:off x="838198" y="6421827"/>
            <a:ext cx="9361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https://twitter.com/BruceRaderSport/status/740901284648214528/photo/1?ref_src=twsrc%5Etfw%7Ctwcamp%5Etwee</a:t>
            </a:r>
          </a:p>
          <a:p>
            <a:r>
              <a:rPr lang="en-US" sz="1000" dirty="0" smtClean="0">
                <a:hlinkClick r:id="rId3"/>
              </a:rPr>
              <a:t>tembed%7Ctwterm%5E740901284648214528&amp;ref_url=https%3A%2F%2Fwww.nbcsports.com%2Fwashington%2Fncaa%2Fodu-takes-jab-hokies-new-football-stadium-proposal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52181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longer on Twitter – Twitter advanced search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5198533" cy="5164258"/>
          </a:xfrm>
        </p:spPr>
      </p:pic>
    </p:spTree>
    <p:extLst>
      <p:ext uri="{BB962C8B-B14F-4D97-AF65-F5344CB8AC3E}">
        <p14:creationId xmlns:p14="http://schemas.microsoft.com/office/powerpoint/2010/main" val="122294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545</Words>
  <Application>Microsoft Office PowerPoint</Application>
  <PresentationFormat>Widescreen</PresentationFormat>
  <Paragraphs>85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Times New Roman</vt:lpstr>
      <vt:lpstr>Office Theme</vt:lpstr>
      <vt:lpstr>ODU vs VT Football fun</vt:lpstr>
      <vt:lpstr>ODU football – Twitter page</vt:lpstr>
      <vt:lpstr>VT football – Twitter page</vt:lpstr>
      <vt:lpstr>Twitter post by Virginia Tech(VT)</vt:lpstr>
      <vt:lpstr>Timeline of events</vt:lpstr>
      <vt:lpstr>ODU – New football stadium</vt:lpstr>
      <vt:lpstr>On Twitter</vt:lpstr>
      <vt:lpstr>Closer look at the score board</vt:lpstr>
      <vt:lpstr>No longer on Twitter – Twitter advanced search</vt:lpstr>
      <vt:lpstr>WayBack Machine – VT_Football</vt:lpstr>
      <vt:lpstr>Memgator – VT_Football</vt:lpstr>
      <vt:lpstr>No references to ODU in the last available memento</vt:lpstr>
      <vt:lpstr>2018 Sep 22 – ODU vs VT</vt:lpstr>
      <vt:lpstr>Old tweet resurfaces</vt:lpstr>
      <vt:lpstr>Troll tweets on VT scoring “35”</vt:lpstr>
      <vt:lpstr>Sports news on VT</vt:lpstr>
      <vt:lpstr>Sports news about the old troll tweet</vt:lpstr>
      <vt:lpstr>Link of the actual twitter post from different media sources</vt:lpstr>
      <vt:lpstr>Archive from 2018 – news about old tweet</vt:lpstr>
    </vt:vector>
  </TitlesOfParts>
  <Company>Old Dominion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ODU vs Virginia Tech</dc:title>
  <dc:creator>naga pabbisetty</dc:creator>
  <cp:lastModifiedBy>naga pabbisetty</cp:lastModifiedBy>
  <cp:revision>29</cp:revision>
  <dcterms:created xsi:type="dcterms:W3CDTF">2019-04-02T00:31:11Z</dcterms:created>
  <dcterms:modified xsi:type="dcterms:W3CDTF">2019-04-02T15:53:30Z</dcterms:modified>
</cp:coreProperties>
</file>

<file path=docProps/thumbnail.jpeg>
</file>